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553C9E9-B7CA-3B4E-B023-D5B382B2074B}">
          <p14:sldIdLst/>
        </p14:section>
        <p14:section name="content" id="{BD6006CD-FA18-D04D-95D4-D7D2E9544B68}">
          <p14:sldIdLst>
            <p14:sldId id="256"/>
            <p14:sldId id="257"/>
            <p14:sldId id="258"/>
            <p14:sldId id="267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pos="7582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0A2C"/>
    <a:srgbClr val="8C1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03" d="100"/>
          <a:sy n="103" d="100"/>
        </p:scale>
        <p:origin x="800" y="176"/>
      </p:cViewPr>
      <p:guideLst>
        <p:guide orient="horz" pos="73"/>
        <p:guide pos="75"/>
        <p:guide pos="7582"/>
        <p:guide orient="horz" pos="4065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D9DBB-3EE1-A449-A521-9ED083331EEF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4D04E-E236-ED47-899B-9635E69025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620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53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71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03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93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03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406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4D04E-E236-ED47-899B-9635E69025D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049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1F847-05F0-7B4B-955E-5B56842BA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CB6D22B-BF5B-5A4A-AB82-9F1F04C39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18E57E-8E86-1F46-8270-B764E151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CD71C6-3D71-BC42-B89F-65453754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2CE5840-26DE-C84F-8717-041F08B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77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8553B2-0BB5-D14F-8EF2-3188D97B5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0774AD5-F46C-9541-B8BE-1C15616E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DA09AB-4FCE-924F-88B4-8E7DBC5D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DBF6E3-5C10-2D45-B8F8-05520799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5342FD-0088-F340-8824-F6F5AA49D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57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CAF73B6-CA88-E946-A79D-4B925BD61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0115CA-1462-4A4D-A3D9-5BC7F5301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0387E0-0C01-8042-9688-4ACEF17A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2062B8-15EE-B24D-808B-82960478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9360CF-2E1D-9743-88D4-BDBDB42F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448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57F2E7-C618-E144-B4C8-2969924F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C22FD7-39F2-9D48-A58F-D36A3D06F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F997ED-976E-5040-A5D7-65F03ED1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4F8DC7-04A8-B041-AE56-D0003DED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8892C0-8AC9-1640-989D-F2EFC5A3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97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731447-9CC5-C841-80F2-151533BE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BB8E5-DAE1-9441-89E2-AB1CCE86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635A33-2519-0C46-8B62-9E6EA295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E50285-25AA-4C49-9694-81E19420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D440B2-1128-7C4E-8727-3843A864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742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81EAEB-96CD-2148-AEE3-E8507A46D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8ED052-B601-D549-9D52-864F699EE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19965A9-9BE0-A740-A6C0-886FA8D12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CE6767-A0D8-7E40-A78E-8F5D5FE7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E3C8AA-CE53-2D47-895D-D8FB7A7EA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7A430AE-0122-4640-90C2-60AA035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63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678BE5-0CEB-5A49-BAFB-FB202B9E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C8CF2FE-A9B2-F449-8F47-E9D38441E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D9E5B53-A300-D549-BBD0-C9DF7E973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41FFC88-B8EB-364C-8004-89FCE553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A9304C4-851C-A64E-B89B-6C6D96900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B6347F2-4C97-3049-B95E-8E0E0C27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4E4B35-00B2-8E43-97E6-90283CF1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7F6205E-4786-7448-9F65-9257FC17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97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E3A2CF-0229-9C43-8CB9-213C440B0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0255637-CA1F-8646-A029-F0D68E7C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3AF3F1-2C2E-C448-A028-03E7A7E5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2067F0-5051-B443-8FB7-A00F2B2D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56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0C5399E-F2AE-5748-BDAE-2C56F7396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7E7EA3C-5375-4A49-BEC2-727F78270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92EE2D-38C1-9645-9B05-0119330B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04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4198C1-1875-5941-9D77-D958AC2C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DA5F6B-142E-0646-9978-2DEE4607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B78D94-22EA-E64A-A7D7-6ED386923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912F35-BFBF-D04A-B963-0F578149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5A45B19-E63C-E840-9913-9EDCA5C6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74A7BC2-ED7A-2145-89BB-AA71FC09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31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9877DB-1BB3-9D4D-9DB5-226EE388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E67CEA-68F9-5443-BED9-55D6C2775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9AE248-BF3F-9443-8FF9-4154569D6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A815A0-A1E5-B34B-915A-C6DC9128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07A859-1F3F-DD45-B0D8-B4FB6E184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C6DC8A-AE74-554E-8CAF-8296127E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4416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210948F-B2AB-474E-B6CB-6C9260A2D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04BE0A-2A95-F547-A478-8BB977615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998F64-BD6E-AF49-B705-0D4470426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20924-5ABD-B544-A9F9-67BE0DE87E83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30BAEE3-2A66-0546-A728-607C94ADD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9E781A-42D8-EB42-8CE5-E3CC1B988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7F80E-F3C9-664A-A74D-8E1DE71A5D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0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20.png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10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10A930-3682-8F44-9FCE-0794377E48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12191999" cy="6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A62BDD-DD35-2F4F-82EF-D0B3E8C6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81" y="2044627"/>
            <a:ext cx="3601886" cy="35077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2E02B08-A3ED-9E4D-A9F3-321B94F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5531575"/>
            <a:ext cx="11917363" cy="2426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5236B9-80FD-B64B-A1F2-230AE5F33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773" y="5838244"/>
            <a:ext cx="1148453" cy="7911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8F7FFAB-39FC-BE44-8F32-63FE36D873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881" y="2045957"/>
            <a:ext cx="11506119" cy="241080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6AC1246-8976-944C-A9ED-E526D9772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27" y="115887"/>
            <a:ext cx="254470" cy="542868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71136BF-4FE8-CB43-8EB5-2676DF7CF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258" y="137270"/>
            <a:ext cx="1210465" cy="83387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C139405-F98B-9344-BB38-48C82C5D42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158" y="4430784"/>
            <a:ext cx="1479130" cy="108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5B6914C-1F86-4D45-A18D-C650B33E2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8407" y="4430784"/>
            <a:ext cx="3216522" cy="1080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87EDD95-F662-2B4B-8079-65962345A2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7523" y="4430784"/>
            <a:ext cx="384000" cy="1080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11E2B2CD-4DB3-F54C-A865-28230985F7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3765" y="4430784"/>
            <a:ext cx="600000" cy="1080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828BCAA5-5BA3-3540-A787-5AB6B6AD7F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239" y="832884"/>
            <a:ext cx="3522857" cy="1080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0D0F2E0A-7AD9-ED43-9BCF-EE10BAA6A7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6192" y="832884"/>
            <a:ext cx="2370732" cy="1080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7D3272-9ADF-1545-8911-142389BF52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550" y="2048062"/>
            <a:ext cx="5641664" cy="241003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37CB286-25C1-E546-A045-63B787E3F0A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2500" r="12500"/>
          <a:stretch/>
        </p:blipFill>
        <p:spPr>
          <a:xfrm rot="5400000">
            <a:off x="6671278" y="145313"/>
            <a:ext cx="5365147" cy="536514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B02E7C-B4C9-064D-B4DD-921A34A1D0C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0447" t="25982" r="42225" b="24246"/>
          <a:stretch/>
        </p:blipFill>
        <p:spPr>
          <a:xfrm>
            <a:off x="6670226" y="145313"/>
            <a:ext cx="5365147" cy="53651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45761B8-1DCD-B844-88C4-9FCD600EBAD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71936" y="530571"/>
            <a:ext cx="6039994" cy="1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2D817A1-1B61-BC4A-A0B6-710407FA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85" y="2889000"/>
            <a:ext cx="10851428" cy="54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DDE536D-8885-A94F-AA9B-0D4CA483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85" y="4450322"/>
            <a:ext cx="7997143" cy="54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1AA3508-F5D0-E54C-BC20-59C996785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5" y="3907194"/>
            <a:ext cx="2854286" cy="54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A0DDA13-06C6-924D-97D7-AC6A9116D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85" y="5587886"/>
            <a:ext cx="10028571" cy="54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2A793E1-46C5-264E-A862-29CB862624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940" y="0"/>
            <a:ext cx="11506119" cy="241080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13BA28-731D-8D47-957F-D4115E367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119" y="722208"/>
            <a:ext cx="6863760" cy="12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15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9531099-2381-D242-9095-D422E09C8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55" y="7401"/>
            <a:ext cx="5165725" cy="205384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5E843F3-8C17-D146-A65C-F25DB22E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17" y="-23247"/>
            <a:ext cx="6710766" cy="657546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FC78D5E-5398-0C44-8038-441503542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197" y="1846419"/>
            <a:ext cx="5150227" cy="42696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7C6263B-09C0-2C42-A8FD-44172B40D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695" y="2094771"/>
            <a:ext cx="5134729" cy="16933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207E851-596B-224B-8E6E-7E21BBFBF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297" y="1524000"/>
            <a:ext cx="12292457" cy="5475482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17C9E6-B952-9E41-A306-2DB878D7FD17}"/>
              </a:ext>
            </a:extLst>
          </p:cNvPr>
          <p:cNvSpPr txBox="1"/>
          <p:nvPr/>
        </p:nvSpPr>
        <p:spPr>
          <a:xfrm>
            <a:off x="2740617" y="6014987"/>
            <a:ext cx="671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ja-JP" sz="1600" i="1" dirty="0">
                <a:solidFill>
                  <a:schemeClr val="bg1"/>
                </a:solidFill>
                <a:effectLst/>
                <a:latin typeface="Avenir Next" panose="020B0503020202020204" pitchFamily="34" charset="0"/>
              </a:rPr>
              <a:t>By Wilson A. Bentley (1865–1931) </a:t>
            </a:r>
            <a:endParaRPr kumimoji="1" lang="ja-JP" altLang="en-US" sz="1600" i="1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14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2409 4.07407E-6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27747 0.0007 " pathEditMode="fixed" rAng="0" ptsTypes="AA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101237A-82F8-8044-B440-7F5201ED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60" y="2206171"/>
            <a:ext cx="2393749" cy="343717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F509202-4996-AF4D-8928-E5E3E7BD3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276" y="1776185"/>
            <a:ext cx="7799218" cy="33056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A7D3D4D-BBDF-B948-A9B1-6894ACDEC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935" y="229050"/>
            <a:ext cx="7010399" cy="66071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DAFE4D-2DC5-4147-A7C6-28182C4DC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174" y="3070637"/>
            <a:ext cx="4030494" cy="20745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690CD93-54E2-DC4D-A3F2-1DFA5AC6B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2578" y="6095886"/>
            <a:ext cx="6412902" cy="44632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03688E-5B0E-D942-A5D3-1B228E3BD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4" y="2075376"/>
            <a:ext cx="2929391" cy="442071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F2B3024-CBA0-F649-B3AF-7A89E3DE1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016" y="2952233"/>
            <a:ext cx="1260278" cy="26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766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08737 0 C -0.12643 0 -0.1746 -0.08981 -0.1746 -0.1625 L -0.1746 -0.325 " pathEditMode="fixed" rAng="0" ptsTypes="AA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B5BAED5-56B7-A74E-9307-B1800E0AB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802" y="1167802"/>
            <a:ext cx="4522395" cy="45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066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F83D546-2FA9-4C45-B6A3-D55BD0BF6E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14849" y="2455334"/>
            <a:ext cx="2183669" cy="40168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A30D636-104B-DB48-A321-0D3F49317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53" y="4928923"/>
            <a:ext cx="1210334" cy="153309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060F99-3B46-8C41-8EFB-B4D2361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" y="2466671"/>
            <a:ext cx="2196559" cy="21965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2CE67A2-7C4A-794F-BB5B-AA75B25D8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999" y="4909711"/>
            <a:ext cx="2275212" cy="15624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966B144-60AB-A546-9CAE-96F6BE305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58" y="48987"/>
            <a:ext cx="5755318" cy="27921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7FEF358-FA85-8649-ADEB-E020CE0C66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62" y="5564110"/>
            <a:ext cx="11917363" cy="2426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2D958C-5240-9B44-9660-8572492C60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703476" y="2455333"/>
            <a:ext cx="2183669" cy="401687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666A9D9-75B9-FA42-A6C8-AB04B5C2C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687960" y="4928923"/>
            <a:ext cx="1833000" cy="153648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4A9C409-FB08-6640-862B-402C4347A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5242" y="115888"/>
            <a:ext cx="3201183" cy="384141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014A754-C47C-C248-8505-7DB1EDE50A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825583"/>
            <a:ext cx="5680539" cy="7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7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13997 4.07407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5 4.07407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07407E-6 L -0.64076 4.07407E-6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0694 -1.11111E-6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9DB71E7-56EE-384D-B419-211F51B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5564110"/>
            <a:ext cx="11917363" cy="24266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DF6B4F6-61A3-0248-8920-301CF7D7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077" y="4909711"/>
            <a:ext cx="2275212" cy="15624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ADA1A4-3458-AC45-841B-0EB2DBC439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87960" y="4928923"/>
            <a:ext cx="1833000" cy="15364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442A19-AA0C-0C4D-8BF0-894A72CF8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00" y="1382256"/>
            <a:ext cx="4833919" cy="37478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1B7715C-BA12-BD49-ADE1-F649CC745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724" y="1382256"/>
            <a:ext cx="4833919" cy="37478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66BF132-C7D4-E440-B392-70192A4D0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685" y="2934523"/>
            <a:ext cx="1318617" cy="173671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0207F27-DAB1-7345-9415-2BFDD8595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006" y="2934523"/>
            <a:ext cx="1318617" cy="17367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B034402-856C-384B-9E0B-BE1D64C077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53649" y="150245"/>
            <a:ext cx="4767769" cy="235030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212BB69-F712-8F44-8538-868D336BD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147724" y="116439"/>
            <a:ext cx="4836347" cy="238411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3AF99D4-23B2-C24E-AA7E-DE5C61177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93800" y="1226339"/>
            <a:ext cx="2600960" cy="130048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6568541-1021-3F45-92F6-29A19E79478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598768" y="1199088"/>
            <a:ext cx="1910789" cy="12854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271257F-0D5D-B442-8A36-27EFF55EEB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718" y="798720"/>
            <a:ext cx="5040000" cy="4427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FA062F-BE5C-2747-84C9-2132D792A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1298" y="3261885"/>
            <a:ext cx="3152890" cy="156249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1C64006-349F-4C4B-928B-D0DC75A978B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3011750" y="-326915"/>
            <a:ext cx="11012856" cy="49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3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F561054-4C0D-6546-A85E-7B00E7FD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5564110"/>
            <a:ext cx="11917363" cy="24266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2CE7E7-0419-8B48-B2E3-6D6E79281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928" y="4909711"/>
            <a:ext cx="2275212" cy="15624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01F20C8-DEF7-BF49-82C4-7AF4E545A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382256"/>
            <a:ext cx="4833919" cy="37478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BF8310-0578-4847-AD0E-CB18970801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5575" y="116439"/>
            <a:ext cx="4836347" cy="23841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2E8F42-263E-8F47-BBAC-361389897C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606619" y="1199088"/>
            <a:ext cx="1910789" cy="12854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46924B-9436-B949-A3B8-7313F2A8E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034" y="4909711"/>
            <a:ext cx="2578844" cy="15637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333B19B-97FB-9D4A-BDF7-32E348265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6700" y="3530080"/>
            <a:ext cx="3013512" cy="10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CF9E0E3-7EC7-2D45-9897-19AF5E30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5531" y="122814"/>
            <a:ext cx="7700229" cy="19590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C2CA0D7-ED7E-8F4A-B8E0-2CE37B59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5564110"/>
            <a:ext cx="11917363" cy="242661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115C6D8-A677-8E48-A0B8-BAC5B25FE005}"/>
              </a:ext>
            </a:extLst>
          </p:cNvPr>
          <p:cNvGrpSpPr/>
          <p:nvPr/>
        </p:nvGrpSpPr>
        <p:grpSpPr>
          <a:xfrm>
            <a:off x="4229491" y="1115772"/>
            <a:ext cx="3791073" cy="5356434"/>
            <a:chOff x="4229491" y="1115772"/>
            <a:chExt cx="3791073" cy="535643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1771FFB-411D-4343-921A-4E885B8F3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9491" y="1115772"/>
              <a:ext cx="3791073" cy="366034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C3F4570-DEA2-3443-8402-BD956D21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0137" y="4909711"/>
              <a:ext cx="2275212" cy="1562495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A8C2BE4-5927-584C-AD67-815EDE91C71B}"/>
              </a:ext>
            </a:extLst>
          </p:cNvPr>
          <p:cNvGrpSpPr/>
          <p:nvPr/>
        </p:nvGrpSpPr>
        <p:grpSpPr>
          <a:xfrm>
            <a:off x="8367230" y="1235887"/>
            <a:ext cx="3791073" cy="5230753"/>
            <a:chOff x="7053512" y="1235887"/>
            <a:chExt cx="3791073" cy="523075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6A803FB-3107-B04B-BCDF-8D461FE1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31702" y="4904240"/>
              <a:ext cx="2329895" cy="15624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86D65C52-15E6-FA48-957D-CCA5C7255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3512" y="1235887"/>
              <a:ext cx="3791073" cy="3677907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9618DFE-68A7-3546-9E54-0762DE081F5F}"/>
              </a:ext>
            </a:extLst>
          </p:cNvPr>
          <p:cNvSpPr txBox="1"/>
          <p:nvPr/>
        </p:nvSpPr>
        <p:spPr>
          <a:xfrm>
            <a:off x="13030200" y="807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25F35C6-E94F-734F-8FD0-A9A050EA4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6895" y="132955"/>
            <a:ext cx="3987768" cy="141787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02BAA72-E1F8-BB41-9A0C-FB4A8B018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77226" y="115888"/>
            <a:ext cx="1165564" cy="13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8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18867 -7.40741E-7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13242 -4.07407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F4D5B9-E702-E64B-BAD6-A158FA18D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5564110"/>
            <a:ext cx="11917363" cy="242661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AF466D8-270D-4E45-BE71-E6E40B0EC8DE}"/>
              </a:ext>
            </a:extLst>
          </p:cNvPr>
          <p:cNvGrpSpPr/>
          <p:nvPr/>
        </p:nvGrpSpPr>
        <p:grpSpPr>
          <a:xfrm>
            <a:off x="526452" y="1235887"/>
            <a:ext cx="3791073" cy="5230753"/>
            <a:chOff x="7053512" y="1235887"/>
            <a:chExt cx="3791073" cy="5230753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81EE9BA5-6908-4F4B-B581-7E60DFBB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702" y="4904240"/>
              <a:ext cx="2329895" cy="156240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BDFF1EC-D081-CD44-83C4-77A2B5E4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3512" y="1235887"/>
              <a:ext cx="3791073" cy="3677907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3CB2637-AFA8-5F46-9881-7AB258B1EE21}"/>
              </a:ext>
            </a:extLst>
          </p:cNvPr>
          <p:cNvGrpSpPr/>
          <p:nvPr/>
        </p:nvGrpSpPr>
        <p:grpSpPr>
          <a:xfrm>
            <a:off x="7579733" y="1235887"/>
            <a:ext cx="3772486" cy="5221257"/>
            <a:chOff x="4209757" y="1235887"/>
            <a:chExt cx="3772486" cy="522125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CC6164E-F680-AE48-9F84-418158C7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912795" y="4894744"/>
              <a:ext cx="2329894" cy="1562400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2ABD4F7-1829-534A-833B-0E093C16C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9757" y="1235887"/>
              <a:ext cx="3772486" cy="3888563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075C4A8-8CD3-F44A-BFD2-A89EB5DF43F2}"/>
              </a:ext>
            </a:extLst>
          </p:cNvPr>
          <p:cNvGrpSpPr/>
          <p:nvPr/>
        </p:nvGrpSpPr>
        <p:grpSpPr>
          <a:xfrm>
            <a:off x="8582988" y="1216541"/>
            <a:ext cx="3772486" cy="5236647"/>
            <a:chOff x="8582988" y="1216541"/>
            <a:chExt cx="3772486" cy="523664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960A305-210C-194E-B762-C8EBB554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9164853" y="4904240"/>
              <a:ext cx="2608756" cy="1548948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A05D48-78A0-9648-B92F-183EEB22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82988" y="1216541"/>
              <a:ext cx="3772486" cy="3716597"/>
            </a:xfrm>
            <a:prstGeom prst="rect">
              <a:avLst/>
            </a:prstGeom>
          </p:spPr>
        </p:pic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1A218567-2D90-884E-85F3-A29A6A26E7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134" y="132955"/>
            <a:ext cx="3171879" cy="112777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4D86AAF-1D7E-DE42-B5A1-DA523D52D7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2383" y="132955"/>
            <a:ext cx="3970720" cy="112777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6F8F839-5713-F94D-844D-336F88F548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8423" y="132955"/>
            <a:ext cx="2584491" cy="112777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8F048C4-182F-004B-8EB6-0A0B915370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4418" y="1911049"/>
            <a:ext cx="2148434" cy="107421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600F3F8-6F3A-8545-889C-3178EB4EEC1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370508" y="2879458"/>
            <a:ext cx="406057" cy="40605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F8FB13A-EEDF-C14F-BF95-31ACD21105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28167" y="2270270"/>
            <a:ext cx="1686560" cy="168656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1F09534-6841-F745-9F26-537E91492B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03336" y="3350829"/>
            <a:ext cx="307001" cy="583302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30531CA5-43BD-5B40-9D4C-1A97A33DD6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77334" y="3271740"/>
            <a:ext cx="307001" cy="58330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E9A5AB9E-B2B3-C841-8C9D-C2370CCFDA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13432" y="2632938"/>
            <a:ext cx="307001" cy="583302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A31CD40D-F2C3-7444-9960-F858A74D45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17007" y="2382002"/>
            <a:ext cx="307001" cy="583302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E9282A5B-FE48-B74D-9BB5-E16939DFC6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9859" y="2742557"/>
            <a:ext cx="307001" cy="583302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BB2E5438-7036-594B-B80F-A150E63EFFD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7254" y="85954"/>
            <a:ext cx="7800978" cy="12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1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27643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15</Words>
  <Application>Microsoft Macintosh PowerPoint</Application>
  <PresentationFormat>ワイド画面</PresentationFormat>
  <Paragraphs>8</Paragraphs>
  <Slides>11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游ゴシック</vt:lpstr>
      <vt:lpstr>游ゴシック Light</vt:lpstr>
      <vt:lpstr>Arial</vt:lpstr>
      <vt:lpstr>Avenir Next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小林　大輝</dc:creator>
  <cp:lastModifiedBy>小林　大輝</cp:lastModifiedBy>
  <cp:revision>173</cp:revision>
  <dcterms:created xsi:type="dcterms:W3CDTF">2023-04-18T07:50:08Z</dcterms:created>
  <dcterms:modified xsi:type="dcterms:W3CDTF">2023-11-26T08:25:17Z</dcterms:modified>
</cp:coreProperties>
</file>